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401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50C4-9B58-447C-AB98-EA3C9AC70796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1622-EDAC-4A92-912B-FE916B9346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740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50C4-9B58-447C-AB98-EA3C9AC70796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1622-EDAC-4A92-912B-FE916B9346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432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50C4-9B58-447C-AB98-EA3C9AC70796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1622-EDAC-4A92-912B-FE916B9346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868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50C4-9B58-447C-AB98-EA3C9AC70796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1622-EDAC-4A92-912B-FE916B9346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212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50C4-9B58-447C-AB98-EA3C9AC70796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1622-EDAC-4A92-912B-FE916B9346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4577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50C4-9B58-447C-AB98-EA3C9AC70796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1622-EDAC-4A92-912B-FE916B9346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00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50C4-9B58-447C-AB98-EA3C9AC70796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1622-EDAC-4A92-912B-FE916B9346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07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50C4-9B58-447C-AB98-EA3C9AC70796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1622-EDAC-4A92-912B-FE916B9346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15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50C4-9B58-447C-AB98-EA3C9AC70796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1622-EDAC-4A92-912B-FE916B9346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941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50C4-9B58-447C-AB98-EA3C9AC70796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1622-EDAC-4A92-912B-FE916B9346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633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50C4-9B58-447C-AB98-EA3C9AC70796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1622-EDAC-4A92-912B-FE916B9346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92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750C4-9B58-447C-AB98-EA3C9AC70796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B1622-EDAC-4A92-912B-FE916B9346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128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C51662-0554-43FF-3662-4AFDF7B9F9AF}"/>
              </a:ext>
            </a:extLst>
          </p:cNvPr>
          <p:cNvSpPr txBox="1"/>
          <p:nvPr/>
        </p:nvSpPr>
        <p:spPr>
          <a:xfrm>
            <a:off x="0" y="134474"/>
            <a:ext cx="3124200" cy="110799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6600" dirty="0"/>
              <a:t>P11-157</a:t>
            </a:r>
            <a:endParaRPr kumimoji="1" lang="ja-JP" altLang="en-US" sz="66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85FDEEA-397B-1DEF-1C67-18D955590510}"/>
              </a:ext>
            </a:extLst>
          </p:cNvPr>
          <p:cNvSpPr txBox="1"/>
          <p:nvPr/>
        </p:nvSpPr>
        <p:spPr>
          <a:xfrm>
            <a:off x="3144360" y="67234"/>
            <a:ext cx="11172190" cy="129266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タイトル　タイトル　タイトル</a:t>
            </a:r>
            <a:endParaRPr kumimoji="1" lang="en-US" altLang="ja-JP" sz="5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発表者名、所属、</a:t>
            </a:r>
            <a:r>
              <a:rPr kumimoji="1"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B951269-929A-86EF-AC27-17F1AAD24E17}"/>
              </a:ext>
            </a:extLst>
          </p:cNvPr>
          <p:cNvSpPr txBox="1"/>
          <p:nvPr/>
        </p:nvSpPr>
        <p:spPr>
          <a:xfrm>
            <a:off x="4125520" y="4493110"/>
            <a:ext cx="7432227" cy="95410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本文掲載箇所</a:t>
            </a:r>
            <a:endParaRPr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  <a:cs typeface="Meiryo UI" panose="020B0604030504040204" pitchFamily="50" charset="-128"/>
            </a:endParaRPr>
          </a:p>
          <a:p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（フォント、フォントサイズは自由です）</a:t>
            </a:r>
            <a:endParaRPr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  <a:cs typeface="Meiryo UI" panose="020B0604030504040204" pitchFamily="50" charset="-128"/>
            </a:endParaRP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D3E5EAFD-7AB2-91E0-B240-C9ACB649431B}"/>
              </a:ext>
            </a:extLst>
          </p:cNvPr>
          <p:cNvCxnSpPr>
            <a:cxnSpLocks/>
          </p:cNvCxnSpPr>
          <p:nvPr/>
        </p:nvCxnSpPr>
        <p:spPr>
          <a:xfrm>
            <a:off x="3124200" y="0"/>
            <a:ext cx="0" cy="14253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7DFC0C2F-7817-591E-3CB9-82E3925631CF}"/>
              </a:ext>
            </a:extLst>
          </p:cNvPr>
          <p:cNvCxnSpPr>
            <a:cxnSpLocks/>
          </p:cNvCxnSpPr>
          <p:nvPr/>
        </p:nvCxnSpPr>
        <p:spPr>
          <a:xfrm>
            <a:off x="8965" y="1425388"/>
            <a:ext cx="1511038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6410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20</Words>
  <Application>Microsoft Office PowerPoint</Application>
  <PresentationFormat>ユーザー設定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Hiroshi Yokomichi</dc:creator>
  <cp:lastModifiedBy>YOKOMICHI Hiroshi</cp:lastModifiedBy>
  <cp:revision>4</cp:revision>
  <dcterms:created xsi:type="dcterms:W3CDTF">2022-07-06T12:46:07Z</dcterms:created>
  <dcterms:modified xsi:type="dcterms:W3CDTF">2022-08-10T04:22:28Z</dcterms:modified>
</cp:coreProperties>
</file>